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docProps/core.xml" Type="http://schemas.openxmlformats.org/package/2006/relationships/metadata/core-properties"/><Relationship Id="rId2" Target="ppt/presentation.xml" Type="http://schemas.openxmlformats.org/officeDocument/2006/relationships/officeDocument"/><Relationship Id="rId3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gtr+Ut4Y/Mh5JhrWXvq7MXJY8Z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8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4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8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7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2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9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1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5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38" name="Google Shape;138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44" name="Google Shape;144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50" name="Google Shape;150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56" name="Google Shape;156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62" name="Google Shape;162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68" name="Google Shape;168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74" name="Google Shape;174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80" name="Google Shape;180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86" name="Google Shape;186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2" name="Google Shape;92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8" name="Google Shape;98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4" name="Google Shape;104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20" name="Google Shape;120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26" name="Google Shape;126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32" name="Google Shape;132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2020-01-17T14:14:07Z</dcterms:created>
  <dc:creator>masiuk.design@gmail.com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1437343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